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79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01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988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44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8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55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827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44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20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52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28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0EE8E-E3B4-4B05-8DC9-A4A8E1D59C8B}" type="datetimeFigureOut">
              <a:rPr lang="en-GB" smtClean="0"/>
              <a:t>04/03/2020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F39E9-1526-472F-BBFA-86B01655C8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654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187"/>
          <a:stretch>
            <a:fillRect/>
          </a:stretch>
        </p:blipFill>
        <p:spPr bwMode="auto">
          <a:xfrm>
            <a:off x="0" y="0"/>
            <a:ext cx="9906000" cy="147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ox_brand_blue_p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6089" y="7907"/>
            <a:ext cx="1516997" cy="1464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>
          <a:xfrm>
            <a:off x="224286" y="2248564"/>
            <a:ext cx="7293879" cy="442828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707221"/>
              </p:ext>
            </p:extLst>
          </p:nvPr>
        </p:nvGraphicFramePr>
        <p:xfrm>
          <a:off x="397679" y="1581346"/>
          <a:ext cx="4070804" cy="6096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327604">
                  <a:extLst>
                    <a:ext uri="{9D8B030D-6E8A-4147-A177-3AD203B41FA5}">
                      <a16:colId xmlns:a16="http://schemas.microsoft.com/office/drawing/2014/main" val="372638088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892099008"/>
                    </a:ext>
                  </a:extLst>
                </a:gridCol>
              </a:tblGrid>
              <a:tr h="265213">
                <a:tc>
                  <a:txBody>
                    <a:bodyPr/>
                    <a:lstStyle/>
                    <a:p>
                      <a:r>
                        <a:rPr lang="en-GB" sz="1400" b="0" dirty="0" smtClean="0"/>
                        <a:t>Name:</a:t>
                      </a:r>
                      <a:endParaRPr lang="en-GB" sz="1400" b="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8700501"/>
                  </a:ext>
                </a:extLst>
              </a:tr>
              <a:tr h="284165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Email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baseline="0" dirty="0" smtClean="0"/>
                        <a:t>address:</a:t>
                      </a:r>
                      <a:endParaRPr lang="en-GB" sz="14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000307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518165" y="1634980"/>
            <a:ext cx="215492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Please submit your design in the box provided. Completed designs should be sent to emily.hotine@nds.ox.ac.uk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4584445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faf81a6f-4206-4eee-b54b-e01f35f116fa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21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Hotine</dc:creator>
  <cp:lastModifiedBy>Emily Hotine</cp:lastModifiedBy>
  <cp:revision>8</cp:revision>
  <dcterms:created xsi:type="dcterms:W3CDTF">2020-02-18T09:18:56Z</dcterms:created>
  <dcterms:modified xsi:type="dcterms:W3CDTF">2020-03-04T14:24:36Z</dcterms:modified>
</cp:coreProperties>
</file>