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sldIdLst>
    <p:sldId id="256" r:id="rId4"/>
    <p:sldId id="258" r:id="rId5"/>
    <p:sldId id="266" r:id="rId6"/>
    <p:sldId id="259" r:id="rId7"/>
    <p:sldId id="267" r:id="rId8"/>
  </p:sldIdLst>
  <p:sldSz cx="8640763" cy="6483350"/>
  <p:notesSz cx="6858000" cy="9144000"/>
  <p:custDataLst>
    <p:tags r:id="rId9"/>
  </p:custDataLst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52" y="48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staff-gateway/health-and-wellbeing/mental-health-resources-and-information/mental-health-resources-and-information/view" TargetMode="External"/><Relationship Id="rId2" Type="http://schemas.openxmlformats.org/officeDocument/2006/relationships/hyperlink" Target="https://www.nds.ox.ac.uk/staff-gateway/health-and-wellbeing/wellbeing-support-servic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edsci.msgfocus.com/c/139mUl7orYfYWop1d8lptbww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about-us/supporting-our-staff/bullying-and-harassment" TargetMode="External"/><Relationship Id="rId2" Type="http://schemas.openxmlformats.org/officeDocument/2006/relationships/hyperlink" Target="https://occupationalhealth.admin.ox.ac.uk/employee-counselling-service#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ds.ox.ac.uk/staff-gateway/health-and-wellbe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staff-gateway/research/networking/early-career-researchers-group" TargetMode="External"/><Relationship Id="rId2" Type="http://schemas.openxmlformats.org/officeDocument/2006/relationships/hyperlink" Target="https://www.nds.ox.ac.uk/staff-gateway/personnel/career-development/nds-training-fund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ds.ox.ac.uk/staff-gateway/personnel/career-development" TargetMode="External"/><Relationship Id="rId4" Type="http://schemas.openxmlformats.org/officeDocument/2006/relationships/hyperlink" Target="https://www.nds.ox.ac.uk/staff-gateway/personnel/career-development/mento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.ac.uk/research/support-researchers/research-staff-hub" TargetMode="External"/><Relationship Id="rId2" Type="http://schemas.openxmlformats.org/officeDocument/2006/relationships/hyperlink" Target="https://researchsupport.admin.ox.ac.uk/hom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dsci.ox.ac.uk/research/researchers-toolkit" TargetMode="External"/><Relationship Id="rId5" Type="http://schemas.openxmlformats.org/officeDocument/2006/relationships/hyperlink" Target="https://www.medsci.ox.ac.uk/study/skillstraining" TargetMode="External"/><Relationship Id="rId4" Type="http://schemas.openxmlformats.org/officeDocument/2006/relationships/hyperlink" Target="https://www.ox.ac.uk/research/support-researchers/connecting-other-researchers/oxford-research-staff-socie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2016125"/>
            <a:ext cx="47602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Researcher Support</a:t>
            </a:r>
            <a:endParaRPr lang="en-US" sz="48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Nuffield Department of Surgical Sciences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February 2022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Lightning Bolt 3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Wellbeing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7641902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2"/>
              </a:rPr>
              <a:t>Wellbeing Support Service</a:t>
            </a:r>
            <a:endParaRPr lang="en-US" sz="2400" dirty="0" smtClean="0">
              <a:latin typeface="FoundrySterling-Book"/>
            </a:endParaRP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oundrySterling-Book"/>
              </a:rPr>
              <a:t>Run in partnership with the Department of Oncology</a:t>
            </a: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oundrySterling-Book"/>
              </a:rPr>
              <a:t>Open to any member of NDS</a:t>
            </a: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oundrySterling-Book"/>
              </a:rPr>
              <a:t>Available for signposting and non-judgmental listening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  <a:hlinkClick r:id="rId3"/>
              </a:rPr>
              <a:t>Wellbeing Wednesday Bulletins</a:t>
            </a:r>
            <a:endParaRPr lang="en-US" sz="2400" dirty="0" smtClean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  <a:hlinkClick r:id="rId4"/>
              </a:rPr>
              <a:t>24/7 counselling helpline for all University staff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Wellbeing </a:t>
            </a:r>
            <a:r>
              <a:rPr lang="en-US" sz="4000" dirty="0" err="1" smtClean="0">
                <a:latin typeface="FoundrySterling-Book"/>
              </a:rPr>
              <a:t>Cont</a:t>
            </a:r>
            <a:r>
              <a:rPr lang="en-US" sz="4000" dirty="0" smtClean="0">
                <a:latin typeface="FoundrySterling-Book"/>
              </a:rPr>
              <a:t>…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764190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2"/>
              </a:rPr>
              <a:t>Employee counselling service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3"/>
              </a:rPr>
              <a:t>Bullying and Harassment Advisors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4"/>
              </a:rPr>
              <a:t>NDS Mental Health and Wellbeing pages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0167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Career Development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559285"/>
            <a:ext cx="7167975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2"/>
              </a:rPr>
              <a:t>NDS Training Fund</a:t>
            </a:r>
            <a:endParaRPr lang="en-US" sz="2400" dirty="0" smtClean="0">
              <a:latin typeface="FoundrySterling-Book"/>
            </a:endParaRP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oundrySterling-Book"/>
              </a:rPr>
              <a:t>Covers up to £1000 for external training</a:t>
            </a: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oundrySterling-Book"/>
              </a:rPr>
              <a:t>Can be used when nearing the end of a fixed-term contract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  <a:hlinkClick r:id="rId3"/>
              </a:rPr>
              <a:t>Early Career Researchers’ Network</a:t>
            </a:r>
            <a:endParaRPr lang="en-US" sz="2400" dirty="0" smtClean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  <a:hlinkClick r:id="rId4"/>
              </a:rPr>
              <a:t>RECOGNISE</a:t>
            </a:r>
            <a:endParaRPr lang="en-US" sz="2400" dirty="0" smtClean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oundrySterling-Book"/>
                <a:hlinkClick r:id="rId5"/>
              </a:rPr>
              <a:t>NDS Career Development Pages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933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University Support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559285"/>
            <a:ext cx="71679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2"/>
              </a:rPr>
              <a:t>Research support pages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3"/>
              </a:rPr>
              <a:t>Research staff hub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4"/>
              </a:rPr>
              <a:t>Oxford Research Staff Society (</a:t>
            </a:r>
            <a:r>
              <a:rPr lang="en-US" sz="2400" dirty="0" err="1" smtClean="0">
                <a:latin typeface="FoundrySterling-Book"/>
                <a:hlinkClick r:id="rId4"/>
              </a:rPr>
              <a:t>OxRSS</a:t>
            </a:r>
            <a:r>
              <a:rPr lang="en-US" sz="2400" dirty="0" smtClean="0">
                <a:latin typeface="FoundrySterling-Book"/>
                <a:hlinkClick r:id="rId4"/>
              </a:rPr>
              <a:t>)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5"/>
              </a:rPr>
              <a:t>MSD skills training</a:t>
            </a:r>
            <a:endParaRPr lang="en-US" sz="24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hlinkClick r:id="rId6"/>
              </a:rPr>
              <a:t>MSD researchers’ toolkit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8586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61cd61e-214f-405a-9ecc-825541d09c42"/>
</p:tagLst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115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FoundrySterling-Book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Emily Hotine</cp:lastModifiedBy>
  <cp:revision>65</cp:revision>
  <dcterms:created xsi:type="dcterms:W3CDTF">2014-03-20T14:30:16Z</dcterms:created>
  <dcterms:modified xsi:type="dcterms:W3CDTF">2022-02-03T10:08:36Z</dcterms:modified>
</cp:coreProperties>
</file>