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015D7-06BA-500E-4A5E-BDAFB2E10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8C067-D5EC-DA72-526B-7B6A7DB5D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55E5-BCBC-3D7C-D738-94632883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92DCA-E508-080A-5331-C1E120F1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0AFBF-EF6F-F955-CC1A-1A9D1C61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6648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09B2-4A7F-C25A-46AE-DE6C6E44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0EE7E-F142-A7CA-E050-061E53BCE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6E972-B7B1-4B8D-0E44-B1052396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E2BA0-59D4-DECE-0C29-7CED4C10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EBAF6-9D23-97D5-D425-5957C8EF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6520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42FF60-32B5-52F6-02C5-4236491FC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4C3C5-489E-2D8C-4404-80DCA772F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6C14-A8EA-9734-B4DA-B1F3C772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C2731-8BAF-1B3E-3658-4EAA57EB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88B46-FB10-233C-6826-6C2341CC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6881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1BE5-2F40-6011-E702-20B65025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7461-4E69-2B3B-F4F8-F6257635E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8E43A-1835-FDE8-CC0A-4E0E0D3B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5224B-82DD-9430-9199-14392DF49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07F58-7046-12B5-1188-28BC7CC6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0921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2739-5198-DDB4-DFF5-060202F1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D5DF6-F018-CBD8-E941-9327BC88F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B10A3-FD8B-AC1C-46C8-64D6ABD3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5D96D-53B5-04C3-3C24-2D16173E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D670-DCF7-508F-E58E-2C1404A7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1616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998F-E25B-0EA8-3556-DF1CDC78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91C06-6645-63D6-07C0-A6A8096C7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A6764-4C16-8016-8B8F-6FDC5ABB4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BA35A-2DCE-0549-6047-BB486C1E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711CE-16E5-C96C-7BFE-E1C87B50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3BABA-EE94-24ED-6E8F-88A325B0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7186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A5CE-7BA6-1C47-ED06-B65F47A1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DAEA5-F44B-D22D-1918-529F7F48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08690-9576-4E8F-4294-541F31F1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0159F-AB65-8D8C-ED6B-B6E391844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70749-D4FB-222F-0573-13B26EAB2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E89F2-D644-DF89-606D-8A29D36C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36989F-B212-C5BB-9ECF-9F6703F00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3914D-92B4-F7C1-3FF7-8CD766D5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7107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E7D7-9882-6F6A-0A9F-25F81317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0C622-B84C-B6BC-CE9B-EBDD722F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3C3F7-01B8-7C62-33E6-E80EDBF7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6A4CB-90F3-DFAA-C6C4-8C38FFE8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6300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3E595E-F075-A0F7-F383-821443BA5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D7BFA-CE0F-8C91-BAFD-BD928990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F2A81-28FD-4F1E-71C9-E0B5CD18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3190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93F7-CE78-C7A8-D8A2-31CEBA31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0B73-E9FE-4BDF-B0B8-414EBA82C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09276-D1AA-98F8-EF43-7CDBB5212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3365F-097C-5CF8-A5EB-FC5BD912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E9659-B8F4-B7D7-B0B6-6BBD770A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9C66B-3AE0-EE6B-466D-C06EF325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0128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625F-32FC-C266-04C4-09FCF07F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4C0B2-4BD9-AE8D-F396-407EAD15A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A77E5-1E51-A2F9-E97F-2D0817E1C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842BA-AA1B-11F0-42B2-01E5606B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FE4B7-4FA9-FC10-259F-BEA581D72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9BD73-87BF-2EAC-62E5-1FEA7A9C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89508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E2E1D-9F4D-319A-058D-79895A73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FDB57-0C48-22BF-15C1-C6427111E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6BD81-E277-75F5-A371-5B42C36CE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C68DD-4075-48EC-A32E-EC1D1CA23FCE}" type="datetimeFigureOut">
              <a:rPr lang="en-PK" smtClean="0"/>
              <a:t>31/07/2023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2803B-2C62-A885-1D04-AB7BE0D9B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CCBBC-E541-B182-DDC8-036405F6A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86FE3-AD76-4CCA-B509-41AC488013A7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0361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8E2F-1320-024F-C57B-735F68A3D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0" y="4841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DETERMINING DETERIORATION EPISODE START AND END TIMES</a:t>
            </a:r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50C7C-F724-9419-7740-35E742F7C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5" y="3506111"/>
            <a:ext cx="10722269" cy="960203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FC935B13-C964-026A-8D38-6FE1356F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88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4"/>
    </mc:Choice>
    <mc:Fallback xmlns="">
      <p:transition spd="slow" advTm="1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0850-3FF2-F42A-F872-DB7CA41A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/>
          <a:lstStyle/>
          <a:p>
            <a:r>
              <a:rPr lang="en-US" dirty="0"/>
              <a:t>STEP 1 - WHICH OF THESE HAS BEEN MET?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F2706-875E-145E-21A9-DF0023133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NEWS² score of 7 or more</a:t>
            </a:r>
          </a:p>
          <a:p>
            <a:r>
              <a:rPr lang="en-US" dirty="0"/>
              <a:t>Unplanned imaging</a:t>
            </a:r>
          </a:p>
          <a:p>
            <a:r>
              <a:rPr lang="en-US" dirty="0"/>
              <a:t>CCOT/ICU/ITU consult or transfer</a:t>
            </a:r>
          </a:p>
          <a:p>
            <a:r>
              <a:rPr lang="en-US" dirty="0"/>
              <a:t>Unplanned procedure</a:t>
            </a:r>
          </a:p>
          <a:p>
            <a:r>
              <a:rPr lang="en-US" dirty="0"/>
              <a:t>Cardiac arrest/Death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If more than one of these has happened, which one happened first?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DADBDCC-EFD5-6EC2-A342-BE35B7419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09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49"/>
    </mc:Choice>
    <mc:Fallback xmlns="">
      <p:transition spd="slow" advTm="7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0594-5461-D19B-8493-69076178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– WHAT TIME DID THIS HAPPEN?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724DC-C04B-B638-3653-A6E575E6F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CONSULT NOTES!</a:t>
            </a:r>
          </a:p>
          <a:p>
            <a:r>
              <a:rPr lang="en-US" dirty="0"/>
              <a:t>If NEWS² of 7 or more, the timestamp for this score is your </a:t>
            </a:r>
            <a:r>
              <a:rPr lang="en-US" dirty="0">
                <a:solidFill>
                  <a:srgbClr val="FF0000"/>
                </a:solidFill>
              </a:rPr>
              <a:t>start </a:t>
            </a:r>
            <a:r>
              <a:rPr lang="en-US" dirty="0"/>
              <a:t>time</a:t>
            </a:r>
          </a:p>
          <a:p>
            <a:r>
              <a:rPr lang="en-US" dirty="0"/>
              <a:t>If unplanned imaging has been scheduled, the first mention of the patient being </a:t>
            </a:r>
            <a:r>
              <a:rPr lang="en-US" b="1" dirty="0"/>
              <a:t>acutely </a:t>
            </a:r>
            <a:r>
              <a:rPr lang="en-US" dirty="0"/>
              <a:t>unwell and needing the scan is your </a:t>
            </a:r>
            <a:r>
              <a:rPr lang="en-US" dirty="0">
                <a:solidFill>
                  <a:srgbClr val="FF0000"/>
                </a:solidFill>
              </a:rPr>
              <a:t>start</a:t>
            </a:r>
            <a:r>
              <a:rPr lang="en-US" dirty="0"/>
              <a:t> time</a:t>
            </a:r>
          </a:p>
          <a:p>
            <a:r>
              <a:rPr lang="en-US" dirty="0"/>
              <a:t>If ITU referral or call to CCOT is the inciting event, time for decision being made to contact these bodies is the </a:t>
            </a:r>
            <a:r>
              <a:rPr lang="en-US" dirty="0">
                <a:solidFill>
                  <a:srgbClr val="FF0000"/>
                </a:solidFill>
              </a:rPr>
              <a:t>start</a:t>
            </a:r>
            <a:r>
              <a:rPr lang="en-US" dirty="0"/>
              <a:t> time</a:t>
            </a:r>
          </a:p>
          <a:p>
            <a:r>
              <a:rPr lang="en-US" dirty="0"/>
              <a:t>If an unplanned procedure is scheduled, the first mention of the patient being acutely unwell and needing the scan is </a:t>
            </a:r>
            <a:r>
              <a:rPr lang="en-US" dirty="0">
                <a:solidFill>
                  <a:srgbClr val="FF0000"/>
                </a:solidFill>
              </a:rPr>
              <a:t>start</a:t>
            </a:r>
            <a:r>
              <a:rPr lang="en-US" dirty="0"/>
              <a:t> time</a:t>
            </a:r>
          </a:p>
          <a:p>
            <a:r>
              <a:rPr lang="en-US" dirty="0"/>
              <a:t>If the patient has a cardiac arrest and/or dies, </a:t>
            </a:r>
            <a:r>
              <a:rPr lang="en-US" dirty="0">
                <a:solidFill>
                  <a:srgbClr val="FF0000"/>
                </a:solidFill>
              </a:rPr>
              <a:t>start</a:t>
            </a:r>
            <a:r>
              <a:rPr lang="en-US" dirty="0"/>
              <a:t> time is when arrest was noted</a:t>
            </a:r>
            <a:endParaRPr lang="en-PK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1AB36A5-BC8E-39A4-CCBF-515C5D616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1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20"/>
    </mc:Choice>
    <mc:Fallback xmlns="">
      <p:transition spd="slow" advTm="14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E6BC-A116-2BBC-0F17-68BF9850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– FINISH TIME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3C71-AB09-D05F-120D-83380D867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end of the episode is when the inciting events no longer apply OR definitive treatment is given – </a:t>
            </a:r>
            <a:r>
              <a:rPr lang="en-US" b="1" dirty="0"/>
              <a:t>whichever is sooner</a:t>
            </a:r>
            <a:endParaRPr lang="en-US" dirty="0"/>
          </a:p>
          <a:p>
            <a:r>
              <a:rPr lang="en-US" dirty="0"/>
              <a:t>NEWS² falls to 5 or less for at least 2 hours, unless another plan still needs carrying out for e.g. an emergency scan or procedure</a:t>
            </a:r>
          </a:p>
          <a:p>
            <a:r>
              <a:rPr lang="en-US" dirty="0"/>
              <a:t>Unplanned imaging scan – episode ends when scan report says no further treatment needed (unless another plan still needs carrying out), or it suggests a complication that is decisively managed e.g. with a procedure</a:t>
            </a:r>
          </a:p>
          <a:p>
            <a:r>
              <a:rPr lang="en-US" dirty="0"/>
              <a:t>CCOT/ITU event ends when patient is either transferred or, if the patient is staying on the surgical ward, decisive management is done such as a procedure or a change in medical treatment (for management on the </a:t>
            </a:r>
            <a:r>
              <a:rPr lang="en-US"/>
              <a:t>ward, NEWS </a:t>
            </a:r>
            <a:r>
              <a:rPr lang="en-US" dirty="0"/>
              <a:t>score has to be less than 5 for the episode to be </a:t>
            </a:r>
            <a:r>
              <a:rPr lang="en-US"/>
              <a:t>considered over).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4027DF-A34E-EE30-66C6-983D02C2E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1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22"/>
    </mc:Choice>
    <mc:Fallback xmlns="">
      <p:transition spd="slow" advTm="11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B39A-2254-4A4F-2438-E4FEDCFC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– FINISH TIME (cont.)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A29E7-BA1A-DC43-D1DC-F693EE576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unplanned procedures – event ends when the procedure starts (this should be mentioned in the operative note)</a:t>
            </a:r>
            <a:endParaRPr lang="en-PK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A6D565-A4CB-696A-865A-B785FBA1B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51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6"/>
    </mc:Choice>
    <mc:Fallback xmlns="">
      <p:transition spd="slow" advTm="4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354</Words>
  <Application>Microsoft Office PowerPoint</Application>
  <PresentationFormat>Widescreen</PresentationFormat>
  <Paragraphs>22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DETERMINING DETERIORATION EPISODE START AND END TIMES</vt:lpstr>
      <vt:lpstr>STEP 1 - WHICH OF THESE HAS BEEN MET?</vt:lpstr>
      <vt:lpstr>STEP 2 – WHAT TIME DID THIS HAPPEN?</vt:lpstr>
      <vt:lpstr>STEP 3 – FINISH TIME</vt:lpstr>
      <vt:lpstr>STEP 3 – FINISH TIME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DETERMINING DETERIORATION EPISODE START AND END TIMES</dc:title>
  <dc:creator>Sachal Aqeel</dc:creator>
  <cp:lastModifiedBy>Sachal Aqeel</cp:lastModifiedBy>
  <cp:revision>5</cp:revision>
  <dcterms:created xsi:type="dcterms:W3CDTF">2023-07-30T11:49:29Z</dcterms:created>
  <dcterms:modified xsi:type="dcterms:W3CDTF">2023-07-31T10:39:52Z</dcterms:modified>
</cp:coreProperties>
</file>